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0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3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5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5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3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9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4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6DAC3-F2F0-4293-8BB1-CCDE47385BD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D61B-7D40-41C6-A5B6-9707DE2B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20000"/>
          </a:bodyPr>
          <a:lstStyle/>
          <a:p>
            <a:endParaRPr lang="en-US" sz="1800" dirty="0" smtClean="0"/>
          </a:p>
          <a:p>
            <a:r>
              <a:rPr lang="en-US" sz="2600" dirty="0" smtClean="0"/>
              <a:t>1 </a:t>
            </a:r>
            <a:r>
              <a:rPr lang="en-US" sz="2600" dirty="0" smtClean="0"/>
              <a:t>Header</a:t>
            </a:r>
          </a:p>
          <a:p>
            <a:r>
              <a:rPr lang="en-US" sz="2600" dirty="0" smtClean="0"/>
              <a:t>Title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Second+ lines </a:t>
            </a:r>
            <a:r>
              <a:rPr lang="en-US" sz="1800" dirty="0" smtClean="0"/>
              <a:t>of </a:t>
            </a:r>
            <a:r>
              <a:rPr lang="en-US" sz="1800" dirty="0" smtClean="0"/>
              <a:t>citation </a:t>
            </a:r>
            <a:r>
              <a:rPr lang="en-US" sz="1800" dirty="0" smtClean="0"/>
              <a:t>indented</a:t>
            </a:r>
          </a:p>
          <a:p>
            <a:pPr lvl="1"/>
            <a:r>
              <a:rPr lang="en-US" sz="1800" dirty="0" smtClean="0"/>
              <a:t>In Word: Highlight citation </a:t>
            </a:r>
            <a:r>
              <a:rPr lang="en-US" sz="1800" dirty="0" smtClean="0">
                <a:sym typeface="Wingdings" pitchFamily="2" charset="2"/>
              </a:rPr>
              <a:t> right click “paragraph”, under “Special” select “Hanging”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Google Drive directions:</a:t>
            </a:r>
          </a:p>
          <a:p>
            <a:pPr lvl="2"/>
            <a:r>
              <a:rPr lang="en-US" sz="1800" dirty="0" smtClean="0"/>
              <a:t>Select </a:t>
            </a:r>
            <a:r>
              <a:rPr lang="en-US" sz="1800" dirty="0"/>
              <a:t>the text you want indented. You can select a single paragraph or multiple paragraphs at a </a:t>
            </a:r>
            <a:r>
              <a:rPr lang="en-US" sz="1800" dirty="0" smtClean="0"/>
              <a:t>time.</a:t>
            </a:r>
          </a:p>
          <a:p>
            <a:pPr lvl="2"/>
            <a:r>
              <a:rPr lang="en-US" sz="1800" dirty="0" smtClean="0"/>
              <a:t>Next</a:t>
            </a:r>
            <a:r>
              <a:rPr lang="en-US" sz="1800" dirty="0"/>
              <a:t>: On the ruler, drag the Left Indent (light blue inverted triangle) to the right as far as you want the text to be indented.</a:t>
            </a:r>
          </a:p>
          <a:p>
            <a:r>
              <a:rPr lang="en-US" sz="1800" dirty="0" smtClean="0">
                <a:sym typeface="Wingdings" pitchFamily="2" charset="2"/>
              </a:rPr>
              <a:t>Citations </a:t>
            </a:r>
            <a:r>
              <a:rPr lang="en-US" sz="1800" dirty="0" smtClean="0">
                <a:sym typeface="Wingdings" pitchFamily="2" charset="2"/>
              </a:rPr>
              <a:t>in alphabetical </a:t>
            </a:r>
            <a:r>
              <a:rPr lang="en-US" sz="1800" dirty="0" smtClean="0">
                <a:sym typeface="Wingdings" pitchFamily="2" charset="2"/>
              </a:rPr>
              <a:t>order </a:t>
            </a:r>
            <a:endParaRPr lang="en-US" sz="1800" dirty="0" smtClean="0">
              <a:sym typeface="Wingdings" pitchFamily="2" charset="2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8" t="39009" r="28318" b="39009"/>
          <a:stretch/>
        </p:blipFill>
        <p:spPr bwMode="auto">
          <a:xfrm>
            <a:off x="2133600" y="1143000"/>
            <a:ext cx="6477000" cy="2725615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0045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Works Cited Page</vt:lpstr>
    </vt:vector>
  </TitlesOfParts>
  <Company>CUSD308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 Cited Page</dc:title>
  <dc:creator>Breda Murphy</dc:creator>
  <cp:lastModifiedBy>00, 00</cp:lastModifiedBy>
  <cp:revision>8</cp:revision>
  <dcterms:created xsi:type="dcterms:W3CDTF">2013-02-27T18:06:56Z</dcterms:created>
  <dcterms:modified xsi:type="dcterms:W3CDTF">2018-05-09T14:25:01Z</dcterms:modified>
</cp:coreProperties>
</file>