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9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4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8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4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8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5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7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529B-B40E-4908-A2F5-120331BE20C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28A05-5B11-4C42-BC99-2A1B34E32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7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Last name and page #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Header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Title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Times New Roman size 12 font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ouble spaced, present tense, </a:t>
            </a:r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person</a:t>
            </a:r>
            <a:endParaRPr lang="en-US" dirty="0"/>
          </a:p>
        </p:txBody>
      </p:sp>
      <p:pic>
        <p:nvPicPr>
          <p:cNvPr id="4" name="Picture 3" descr="http://0.tqn.com/d/homeworktips/1/0/4/7/-/-/pagewithtitle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t="4406" r="9724" b="50708"/>
          <a:stretch/>
        </p:blipFill>
        <p:spPr bwMode="auto">
          <a:xfrm>
            <a:off x="381000" y="586020"/>
            <a:ext cx="7620000" cy="32658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69999" y="2104622"/>
            <a:ext cx="180975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Berlin Sans FB"/>
              </a:rPr>
              <a:t>2</a:t>
            </a:r>
            <a:endParaRPr lang="en-US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Berlin Sans FB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6477000" y="1219200"/>
            <a:ext cx="114300" cy="3063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Berlin Sans FB"/>
              </a:rPr>
              <a:t>1</a:t>
            </a:r>
            <a:endParaRPr lang="en-US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Berlin Sans FB"/>
            </a:endParaRP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6096000" y="3276600"/>
            <a:ext cx="1143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Berlin Sans FB"/>
              </a:rPr>
              <a:t>3</a:t>
            </a:r>
            <a:endParaRPr lang="en-US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Berlin Sans FB"/>
            </a:endParaRPr>
          </a:p>
        </p:txBody>
      </p:sp>
    </p:spTree>
    <p:extLst>
      <p:ext uri="{BB962C8B-B14F-4D97-AF65-F5344CB8AC3E}">
        <p14:creationId xmlns:p14="http://schemas.microsoft.com/office/powerpoint/2010/main" val="16720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Movies and novels are italicized</a:t>
            </a:r>
          </a:p>
          <a:p>
            <a:r>
              <a:rPr lang="en-US" dirty="0" smtClean="0"/>
              <a:t>Article titles use quotations</a:t>
            </a:r>
          </a:p>
          <a:p>
            <a:r>
              <a:rPr lang="en-US" dirty="0" smtClean="0"/>
              <a:t>The link in your introduction should mention the novel </a:t>
            </a:r>
            <a:r>
              <a:rPr lang="en-US" smtClean="0"/>
              <a:t>and authors</a:t>
            </a:r>
          </a:p>
        </p:txBody>
      </p:sp>
    </p:spTree>
    <p:extLst>
      <p:ext uri="{BB962C8B-B14F-4D97-AF65-F5344CB8AC3E}">
        <p14:creationId xmlns:p14="http://schemas.microsoft.com/office/powerpoint/2010/main" val="329618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5</cp:revision>
  <dcterms:created xsi:type="dcterms:W3CDTF">2013-04-10T12:53:38Z</dcterms:created>
  <dcterms:modified xsi:type="dcterms:W3CDTF">2013-12-12T17:28:18Z</dcterms:modified>
</cp:coreProperties>
</file>